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2" r:id="rId2"/>
    <p:sldId id="333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4A45C-FA39-4234-8ADA-B2D8C66AE60F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E646E-736C-46A4-A296-77A4328D0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1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B256-4B18-5836-E82F-6A8DFE25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4BFF-BDA1-8379-083D-D59DD620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65C70-AA46-8056-DEC3-C2189DC6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D38F8-3EA8-B5E6-8ACB-16E2DA80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864FA-A1BB-20F8-0AD3-903901E5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6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EE5C-C122-651C-6DC9-0A98F704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9526C-FA74-9378-D9DB-C99143661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1749A-C1DD-61CE-2152-521D47F2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DC885-E69B-AF7A-8C00-621E122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9C1D-F4CD-CA24-8FD1-36C1E22F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F281B-847F-E045-64C3-21FAFA9A9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CB79B-8457-0BC8-6ABD-EB215A5C5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71CA-821A-312D-52D0-CCF85D0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1F628-D4B9-864A-7F2A-DBCB69BD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D9E0F-43FF-1EDC-601A-8200499B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8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6F70-2AFA-186F-1383-71F98165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45FD-3C81-F6B6-039C-847D775B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B2023-D30A-AADD-6D58-423621D9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B4D8-4C07-083A-A7FE-D1AC258B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5FD5-4A0C-94F0-C737-1AEB340B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BC1C-75E8-FBB8-9DD2-79BD9462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47579-A9C4-811D-3312-F9F8DF7BD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5E951-63B9-C726-AF38-2EE83819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6882-9A2A-136E-5A1A-AF374551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BDB6-E843-3AA6-6F53-75A32C26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5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AB42-D6AA-D566-CD89-92E46048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58BB-C4C9-65F4-8BCC-D50E863A9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15649-9474-F31C-3CFC-8C2F84687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E1387-2A88-BDA4-DD13-FC266A05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516CB-A467-7514-DC8D-1C62D691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42E1-2E8C-2E7F-3808-2B7889ED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170A-7941-3EAC-2EE5-039D14EF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E36C2-368B-F603-86FF-3B4DB1DF0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C3BBA-706B-DDC8-B5BB-6894261AA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354AF-0EB9-6E8E-2503-FB062E618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0EEEEE-94D0-474F-C53F-E8BC72F3E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F4DD0-A3B3-8D5F-423B-F78A5371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21689-BA0F-DF1F-F9F6-1C95C796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17DF3-657E-3521-7332-E4385854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668E-5754-6047-B7C3-790B3C26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29AE5-9E03-AFD1-B158-A85B8E5B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0D871-783A-C95F-962E-DF0F72AF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7F147-3017-AF1B-F2F2-FA1901E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FEACF-157D-82FB-D43E-F9A9851C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EFACA-495B-0A0E-4FA2-A540F8DC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E1930-CDFF-D26B-B898-84982704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2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F77E-F380-E587-AF85-9658D64C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E76B-17C5-A81F-1F7D-34E72CC9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5EF81-4592-E47B-E254-53FAB2B17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C5AD8-3940-0CB4-431F-AB082818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3621D-DDA9-C2AB-2F7B-887A2C75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4D157-7BD1-9606-3D77-D84615E6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6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B6B3-FDDA-6A07-BC93-A343DA1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39D60-03C9-1DAE-F03C-AD85F645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3E446-099C-4CD5-F9E9-2951BDD57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B8E91-C899-E2A7-509B-64431AAFD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3532A-07D1-46AB-9AFA-92C827AB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C5100-7E84-5487-E213-7E1EEB6B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DDE8C-E5E9-44A9-C2BB-3B7E8296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61E6-FBFB-BDD6-BE73-88C4A678D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C6E1F-F2B1-E9CA-6831-9C9689AAB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B7F13-DC18-43B9-A4A4-6591ED667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52FE9-0743-E0F0-BF71-DEA8AC17B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7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5BB81-361F-C542-FCA0-EBEC1CFE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9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2713D-5C0C-BF88-662D-E22FC18E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0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8AC4BA-6AD0-F8FA-C929-BE01A285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3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88DB3-2A83-B84E-B154-FC15F3A3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2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543A4-F527-9228-31F7-17123AE7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71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22E94-F5D0-0537-D350-9D5185C2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2D25-B5F7-C245-62A4-1ECAF01C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4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58D3B-7E9E-2C74-EAA5-2AE84E62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6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9E149-F30B-74AB-87D5-308DF560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3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17C71-345D-9B61-2C2A-77DD79371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7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1DD2E-82B2-945A-E5BC-DE49465D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8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E4010-AF94-09A9-E7AD-0B9938776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8D9D46-B2EC-4AB2-5399-CF8175E3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41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F326D-EFD8-A9E9-50B8-0335F539C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27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344BC-91EB-9890-13E0-DBB12FAB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4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659A9-3754-CB0D-8B6A-31762E4B7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45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40905-BC7D-C3E2-91F3-6E236EF7B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16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2B0C4-652E-B91C-4549-7C937840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9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4DEB2-F326-06E8-C70D-041271FE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8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B06FD-3C39-1062-8AFB-4454B128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8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6F8CD-56EC-9D06-E9BC-AE1C3C2F0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1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176</cp:revision>
  <dcterms:created xsi:type="dcterms:W3CDTF">2025-06-22T08:45:34Z</dcterms:created>
  <dcterms:modified xsi:type="dcterms:W3CDTF">2025-08-30T16:46:07Z</dcterms:modified>
</cp:coreProperties>
</file>